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2d7b3a55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2d7b3a55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2d7b3a55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2d7b3a55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2d7b3a55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2d7b3a55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2d7b3a55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2d7b3a55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2d7b3a55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2d7b3a55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289b9cdc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289b9cdc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289b9cd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289b9cd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289b9cd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289b9cd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2d7b3a5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2d7b3a5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2d7b3a5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2d7b3a5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2d7b3a5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2d7b3a5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2d7b3a55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2d7b3a55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d7b3a55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2d7b3a55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2600"/>
            <a:ext cx="9144000" cy="33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12975"/>
            <a:ext cx="8520600" cy="6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 1: </a:t>
            </a:r>
            <a:endParaRPr sz="3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376100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By John Bello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27100" y="708550"/>
            <a:ext cx="25479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Correlation Plots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0" y="1424250"/>
            <a:ext cx="2865849" cy="27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251" y="1424250"/>
            <a:ext cx="2825250" cy="26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300" y="1424250"/>
            <a:ext cx="3022599" cy="285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Building a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Forest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75" y="1631950"/>
            <a:ext cx="357187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525" y="1761338"/>
            <a:ext cx="2610925" cy="21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63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SVC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Network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75" y="543525"/>
            <a:ext cx="68389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0" l="0" r="2143" t="0"/>
          <a:stretch/>
        </p:blipFill>
        <p:spPr>
          <a:xfrm>
            <a:off x="850875" y="2267750"/>
            <a:ext cx="34861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675" y="2748300"/>
            <a:ext cx="4091625" cy="66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Improving the classifiers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1714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Grid Search Parameters + Results (RF and SVC) 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0" r="46010" t="0"/>
          <a:stretch/>
        </p:blipFill>
        <p:spPr>
          <a:xfrm>
            <a:off x="779650" y="1549675"/>
            <a:ext cx="2851750" cy="17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0" l="0" r="11590" t="0"/>
          <a:stretch/>
        </p:blipFill>
        <p:spPr>
          <a:xfrm>
            <a:off x="3930725" y="1549675"/>
            <a:ext cx="4703275" cy="9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5">
            <a:alphaModFix/>
          </a:blip>
          <a:srcRect b="0" l="0" r="14442" t="0"/>
          <a:stretch/>
        </p:blipFill>
        <p:spPr>
          <a:xfrm>
            <a:off x="3982375" y="2682450"/>
            <a:ext cx="4651626" cy="10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274800" y="487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Neural Network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138" y="937350"/>
            <a:ext cx="5933925" cy="38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League of Legends?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League of Legends is classified as a Massive Online Battle Arena (MOBA). It is published and developed by Riot Games and holds a player base of approximately 80 million monthly players.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Tournaments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Seasonal Tournaments: LCS, LEC, LCK, LPL, PCS, VCS, LCL, TCL, CBLOL, LLA, LJL, OPL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International Tournaments: Mid-Season Invitational, World Championship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189" y="3172775"/>
            <a:ext cx="2775625" cy="15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Game Structure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340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Three Lanes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Five Champions Per Side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Five Roles: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Jungle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Objectives: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Structures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Buffs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Inhibitors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Nexus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175" y="1152475"/>
            <a:ext cx="5201127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 classifier capable of predicting which team will win given game metrics.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Applications: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Influence game developer direction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professional team practice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Wrangling Overview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75" y="1380663"/>
            <a:ext cx="66008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4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Wrangling Functions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7200"/>
            <a:ext cx="4260301" cy="525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19401"/>
            <a:ext cx="4260301" cy="234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490" y="970525"/>
            <a:ext cx="4056810" cy="14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4519412"/>
            <a:ext cx="4260301" cy="38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964989"/>
            <a:ext cx="4260301" cy="45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5500" y="2571761"/>
            <a:ext cx="4056800" cy="220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- Game Kills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50" y="1613525"/>
            <a:ext cx="29146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4475"/>
            <a:ext cx="29241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frequently picked champions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22" y="1401722"/>
            <a:ext cx="1931800" cy="23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900" y="1401725"/>
            <a:ext cx="1816350" cy="23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150" y="1401736"/>
            <a:ext cx="1816350" cy="226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7675" y="1401725"/>
            <a:ext cx="1700600" cy="22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30525" y="155150"/>
            <a:ext cx="41973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Game length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575475"/>
            <a:ext cx="3879424" cy="43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625" y="759950"/>
            <a:ext cx="2387425" cy="20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625" y="2905125"/>
            <a:ext cx="3212375" cy="19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